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58" r:id="rId5"/>
    <p:sldId id="263" r:id="rId6"/>
    <p:sldId id="259" r:id="rId7"/>
    <p:sldId id="265" r:id="rId8"/>
    <p:sldId id="260" r:id="rId9"/>
    <p:sldId id="261" r:id="rId10"/>
    <p:sldId id="266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F85E1-884D-4A1B-9EA5-272E3ACD6D65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DF6EB-8270-40A8-99EB-2E1417E0A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DF6EB-8270-40A8-99EB-2E1417E0A39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58AD-7DA2-4FBB-B589-517C11425A96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F0F3-2F49-46A7-A08A-0339DA57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58AD-7DA2-4FBB-B589-517C11425A96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F0F3-2F49-46A7-A08A-0339DA57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58AD-7DA2-4FBB-B589-517C11425A96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F0F3-2F49-46A7-A08A-0339DA57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58AD-7DA2-4FBB-B589-517C11425A96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F0F3-2F49-46A7-A08A-0339DA57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58AD-7DA2-4FBB-B589-517C11425A96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F0F3-2F49-46A7-A08A-0339DA57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58AD-7DA2-4FBB-B589-517C11425A96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F0F3-2F49-46A7-A08A-0339DA57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58AD-7DA2-4FBB-B589-517C11425A96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F0F3-2F49-46A7-A08A-0339DA57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58AD-7DA2-4FBB-B589-517C11425A96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F0F3-2F49-46A7-A08A-0339DA57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58AD-7DA2-4FBB-B589-517C11425A96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F0F3-2F49-46A7-A08A-0339DA57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58AD-7DA2-4FBB-B589-517C11425A96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F0F3-2F49-46A7-A08A-0339DA57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58AD-7DA2-4FBB-B589-517C11425A96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F0F3-2F49-46A7-A08A-0339DA57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158AD-7DA2-4FBB-B589-517C11425A96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DF0F3-2F49-46A7-A08A-0339DA5775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hode_Island_School_of_Design" TargetMode="External"/><Relationship Id="rId2" Type="http://schemas.openxmlformats.org/officeDocument/2006/relationships/hyperlink" Target="http://www.risd.ed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>
            <a:noAutofit/>
          </a:bodyPr>
          <a:lstStyle/>
          <a:p>
            <a:r>
              <a:rPr lang="en-US" sz="7200" b="1" dirty="0" smtClean="0"/>
              <a:t>Rhode Island School of Design</a:t>
            </a:r>
            <a:endParaRPr lang="en-US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Karli</a:t>
            </a:r>
            <a:r>
              <a:rPr lang="en-US" dirty="0" smtClean="0"/>
              <a:t> Togami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-www-moore-edu-uploads-media-headers-grad_id_internships_header-jpg_560_242_s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685800"/>
            <a:ext cx="5334000" cy="2305050"/>
          </a:xfrm>
        </p:spPr>
      </p:pic>
      <p:sp>
        <p:nvSpPr>
          <p:cNvPr id="5" name="TextBox 4"/>
          <p:cNvSpPr txBox="1"/>
          <p:nvPr/>
        </p:nvSpPr>
        <p:spPr>
          <a:xfrm>
            <a:off x="1752600" y="3276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Internship jobs</a:t>
            </a:r>
            <a:endParaRPr lang="en-US" dirty="0"/>
          </a:p>
        </p:txBody>
      </p:sp>
      <p:pic>
        <p:nvPicPr>
          <p:cNvPr id="6" name="Picture 5" descr="careers_gra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962400"/>
            <a:ext cx="3619500" cy="26003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72200" y="3505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Online Career Center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www.risd.edu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en.wikipedia.org/wiki/Rhode_Island_School_of_Design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of :</a:t>
            </a:r>
            <a:br>
              <a:rPr lang="en-US" dirty="0" smtClean="0"/>
            </a:br>
            <a:r>
              <a:rPr lang="en-US" dirty="0" smtClean="0"/>
              <a:t>Rhode Island School of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400" dirty="0" smtClean="0"/>
              <a:t>Founded in 1877 </a:t>
            </a:r>
          </a:p>
          <a:p>
            <a:pPr lvl="1"/>
            <a:r>
              <a:rPr lang="en-US" sz="2000" dirty="0" smtClean="0"/>
              <a:t>(</a:t>
            </a:r>
            <a:r>
              <a:rPr lang="en-US" sz="2000" dirty="0" err="1" smtClean="0"/>
              <a:t>Riz-dee</a:t>
            </a:r>
            <a:r>
              <a:rPr lang="en-US" sz="2000" dirty="0" smtClean="0"/>
              <a:t>).</a:t>
            </a:r>
          </a:p>
          <a:p>
            <a:pPr lvl="1"/>
            <a:r>
              <a:rPr lang="en-US" sz="2000" dirty="0" smtClean="0"/>
              <a:t>One of the oldest Art and Design schools in the country.</a:t>
            </a:r>
          </a:p>
          <a:p>
            <a:r>
              <a:rPr lang="en-US" sz="2400" dirty="0" smtClean="0"/>
              <a:t>Providence, Rhode Island</a:t>
            </a:r>
          </a:p>
          <a:p>
            <a:pPr lvl="1"/>
            <a:r>
              <a:rPr lang="en-US" sz="2000" dirty="0" smtClean="0"/>
              <a:t>½ way between NY and Boston  (Cultural Inspiration).</a:t>
            </a:r>
          </a:p>
          <a:p>
            <a:r>
              <a:rPr lang="en-US" sz="2400" dirty="0" smtClean="0"/>
              <a:t>Approximately 2,400 Students.</a:t>
            </a:r>
          </a:p>
          <a:p>
            <a:pPr lvl="1"/>
            <a:r>
              <a:rPr lang="en-US" sz="2000" dirty="0" smtClean="0"/>
              <a:t>Undergraduate consist of 1,900 students</a:t>
            </a:r>
          </a:p>
          <a:p>
            <a:r>
              <a:rPr lang="en-US" sz="2400" dirty="0" smtClean="0"/>
              <a:t>Tuition </a:t>
            </a:r>
          </a:p>
          <a:p>
            <a:pPr lvl="1"/>
            <a:r>
              <a:rPr lang="en-US" sz="2000" dirty="0" smtClean="0"/>
              <a:t>Full time student: $ 40,000</a:t>
            </a:r>
          </a:p>
          <a:p>
            <a:pPr lvl="1"/>
            <a:r>
              <a:rPr lang="en-US" sz="2000" dirty="0" smtClean="0"/>
              <a:t>Student Act Fee: $ 300</a:t>
            </a:r>
          </a:p>
          <a:p>
            <a:pPr lvl="1"/>
            <a:r>
              <a:rPr lang="en-US" sz="2000" dirty="0" smtClean="0"/>
              <a:t>Housing: $ 6,700</a:t>
            </a:r>
          </a:p>
          <a:p>
            <a:pPr lvl="1"/>
            <a:r>
              <a:rPr lang="en-US" sz="2000" dirty="0" smtClean="0"/>
              <a:t>Dining: $ 5,000</a:t>
            </a:r>
          </a:p>
          <a:p>
            <a:pPr lvl="1"/>
            <a:r>
              <a:rPr lang="en-US" sz="2000" dirty="0" smtClean="0"/>
              <a:t>Supplies: $ 2,000</a:t>
            </a:r>
          </a:p>
          <a:p>
            <a:pPr lvl="2"/>
            <a:r>
              <a:rPr lang="en-US" sz="1600" dirty="0" smtClean="0"/>
              <a:t>Total Fee: $ 54,000</a:t>
            </a:r>
          </a:p>
          <a:p>
            <a:r>
              <a:rPr lang="en-US" sz="2400" dirty="0" smtClean="0"/>
              <a:t>Offers housing on and off campus (Dorms and Apartments).  </a:t>
            </a:r>
          </a:p>
          <a:p>
            <a:r>
              <a:rPr lang="en-US" sz="2400" dirty="0" smtClean="0"/>
              <a:t>Offers BFA and MA in 19 architecture, design, fine arts, and Art Education degree programs.  </a:t>
            </a:r>
          </a:p>
          <a:p>
            <a:pPr lvl="1"/>
            <a:r>
              <a:rPr lang="en-US" sz="2000" dirty="0" smtClean="0"/>
              <a:t>Apparel design, Architecture, Ceramics, Digital and Media, Film, Furniture Design, Sculpture, Graphic Design, History of art, Illustration, Interior Architecture, Jewelry, Painting, and Photography.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risd-design-scho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219200"/>
            <a:ext cx="3352800" cy="2362200"/>
          </a:xfrm>
          <a:prstGeom prst="rect">
            <a:avLst/>
          </a:prstGeom>
        </p:spPr>
      </p:pic>
      <p:pic>
        <p:nvPicPr>
          <p:cNvPr id="7" name="Content Placeholder 6" descr="dorm-roo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219200"/>
            <a:ext cx="3603356" cy="2362200"/>
          </a:xfrm>
        </p:spPr>
      </p:pic>
      <p:pic>
        <p:nvPicPr>
          <p:cNvPr id="8" name="Picture 7" descr="8YR3TCAYEFXX2CAREVYRSCA4KHH7NCADWK5JHCAW5MTR4CAVZEZRCCAC5U67NCAERRYKVCAKJVI8QCAI4P5F6CAYD9JEPCAZUWDTXCAFMHVBUCAQQMND2CAJEADJICAQGLTKYCA5BWK9ECA1HB6N6CA0NVN6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3886200"/>
            <a:ext cx="2286000" cy="1981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19200" y="3733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RISD Campus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15000" y="3733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Freshman Dorm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86200" y="6096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RISD Logo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Admission to RISD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Must fill out required application.</a:t>
            </a:r>
          </a:p>
          <a:p>
            <a:pPr lvl="1"/>
            <a:r>
              <a:rPr lang="en-US" dirty="0" smtClean="0"/>
              <a:t>2 Letters of Recommendation </a:t>
            </a:r>
          </a:p>
          <a:p>
            <a:pPr lvl="1"/>
            <a:r>
              <a:rPr lang="en-US" dirty="0" smtClean="0"/>
              <a:t>As well as your official High School Transcripts</a:t>
            </a:r>
          </a:p>
          <a:p>
            <a:r>
              <a:rPr lang="en-US" dirty="0" smtClean="0"/>
              <a:t>Applicants accepted</a:t>
            </a:r>
            <a:endParaRPr lang="en-US" dirty="0"/>
          </a:p>
          <a:p>
            <a:pPr lvl="1"/>
            <a:r>
              <a:rPr lang="en-US" dirty="0" smtClean="0"/>
              <a:t>34% freshman </a:t>
            </a:r>
          </a:p>
          <a:p>
            <a:pPr lvl="1"/>
            <a:r>
              <a:rPr lang="en-US" dirty="0" smtClean="0"/>
              <a:t>33% transfer </a:t>
            </a:r>
          </a:p>
          <a:p>
            <a:pPr lvl="1"/>
            <a:r>
              <a:rPr lang="en-US" dirty="0" smtClean="0"/>
              <a:t>21% graduate</a:t>
            </a:r>
            <a:endParaRPr lang="en-US" dirty="0"/>
          </a:p>
          <a:p>
            <a:r>
              <a:rPr lang="en-US" dirty="0"/>
              <a:t>P</a:t>
            </a:r>
            <a:r>
              <a:rPr lang="en-US" dirty="0" smtClean="0"/>
              <a:t>ortfolio should consist of 12-20 examples of your </a:t>
            </a:r>
            <a:r>
              <a:rPr lang="en-US" dirty="0"/>
              <a:t>b</a:t>
            </a:r>
            <a:r>
              <a:rPr lang="en-US" dirty="0" smtClean="0"/>
              <a:t>est work.</a:t>
            </a:r>
          </a:p>
          <a:p>
            <a:r>
              <a:rPr lang="en-US" dirty="0" smtClean="0"/>
              <a:t>Two examples of writing consisting of 200-400 words	</a:t>
            </a:r>
          </a:p>
          <a:p>
            <a:r>
              <a:rPr lang="en-US" dirty="0" smtClean="0"/>
              <a:t>3 Examples of drawing must be submitted for all candidates.</a:t>
            </a:r>
          </a:p>
          <a:p>
            <a:pPr lvl="1"/>
            <a:r>
              <a:rPr lang="en-US" dirty="0" smtClean="0"/>
              <a:t>The first drawing must represent a bicycle. The second drawing must utilize both sides of the sheet of drawing paper. For the third sample, your visualization must combine image and text</a:t>
            </a:r>
          </a:p>
          <a:p>
            <a:r>
              <a:rPr lang="en-US" dirty="0" smtClean="0"/>
              <a:t>ACT and SAT do not specify requirements.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isd_port_nyc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81000" y="152400"/>
            <a:ext cx="4495800" cy="3246438"/>
          </a:xfrm>
        </p:spPr>
      </p:pic>
      <p:pic>
        <p:nvPicPr>
          <p:cNvPr id="5" name="Picture 4" descr="dscn0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3124200"/>
            <a:ext cx="4699000" cy="3524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6400" y="3733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Portfolio Day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2438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Part Bicycle Drawing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Degree Program For Interior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Uses rethinking the life of existing buildings  through design alterations, rehabilitation and adaptive reuse in this program. </a:t>
            </a:r>
          </a:p>
          <a:p>
            <a:pPr lvl="1"/>
            <a:r>
              <a:rPr lang="en-US" dirty="0" smtClean="0"/>
              <a:t>Explore the study of adaptive reuse </a:t>
            </a:r>
          </a:p>
          <a:p>
            <a:pPr lvl="1"/>
            <a:r>
              <a:rPr lang="en-US" dirty="0" smtClean="0"/>
              <a:t>Design for existing complex’s</a:t>
            </a:r>
          </a:p>
          <a:p>
            <a:pPr lvl="1"/>
            <a:r>
              <a:rPr lang="en-US" dirty="0" smtClean="0"/>
              <a:t>Exhibition design </a:t>
            </a:r>
          </a:p>
          <a:p>
            <a:pPr lvl="1"/>
            <a:r>
              <a:rPr lang="en-US" dirty="0" smtClean="0"/>
              <a:t>Retail design</a:t>
            </a:r>
          </a:p>
          <a:p>
            <a:pPr lvl="1"/>
            <a:r>
              <a:rPr lang="en-US" dirty="0" smtClean="0"/>
              <a:t>Interior rehabilitation and reuse</a:t>
            </a:r>
          </a:p>
          <a:p>
            <a:r>
              <a:rPr lang="en-US" dirty="0" smtClean="0"/>
              <a:t>Program is 4 years long.</a:t>
            </a:r>
          </a:p>
          <a:p>
            <a:pPr lvl="1"/>
            <a:r>
              <a:rPr lang="en-US" dirty="0" smtClean="0"/>
              <a:t>125 Credits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efore-and-after.pn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85800" y="609600"/>
            <a:ext cx="3217863" cy="4525963"/>
          </a:xfrm>
        </p:spPr>
      </p:pic>
      <p:sp>
        <p:nvSpPr>
          <p:cNvPr id="5" name="TextBox 4"/>
          <p:cNvSpPr txBox="1"/>
          <p:nvPr/>
        </p:nvSpPr>
        <p:spPr>
          <a:xfrm>
            <a:off x="1676400" y="5257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</a:t>
            </a:r>
            <a:endParaRPr lang="en-US" dirty="0"/>
          </a:p>
        </p:txBody>
      </p:sp>
      <p:pic>
        <p:nvPicPr>
          <p:cNvPr id="6" name="Picture 5" descr="rustic-recycled-furniture-tab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762000"/>
            <a:ext cx="2590800" cy="2476500"/>
          </a:xfrm>
          <a:prstGeom prst="rect">
            <a:avLst/>
          </a:prstGeom>
        </p:spPr>
      </p:pic>
      <p:pic>
        <p:nvPicPr>
          <p:cNvPr id="8" name="Picture 7" descr="47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3429000"/>
            <a:ext cx="3048000" cy="228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00800" y="5715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Reuse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Required Coursework </a:t>
            </a:r>
            <a:br>
              <a:rPr lang="en-US" dirty="0" smtClean="0"/>
            </a:br>
            <a:r>
              <a:rPr lang="en-US" dirty="0" smtClean="0"/>
              <a:t>and Elective Coursework (BFA)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2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0"/>
                <a:gridCol w="2743200"/>
                <a:gridCol w="2743200"/>
              </a:tblGrid>
              <a:tr h="4724400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dirty="0" smtClean="0"/>
                        <a:t>Second</a:t>
                      </a:r>
                      <a:r>
                        <a:rPr lang="en-US" baseline="0" dirty="0" smtClean="0"/>
                        <a:t> Year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Introduction to Interior Architecture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Drawing for Interior Architecture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Building Materials Exploration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History of Interior Architecture I</a:t>
                      </a:r>
                      <a:endParaRPr lang="en-US" sz="2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Interior Architecture Studio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Intro to Computing for Interior Architecture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Electives</a:t>
                      </a:r>
                      <a:endParaRPr lang="en-US" sz="20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History of Interior Architecture II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Third Year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Interior Architecture Studio II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Human Factors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Structures for Interior Architecture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Spatial Perception: Investigating Color and Light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Advanced Design Studio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Electives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Forth Year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Advanced Design Studio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Scheme Detailing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Electives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kern="1200" baseline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kern="1200" baseline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kern="1200" baseline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kern="1200" baseline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kern="1200" baseline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kern="1200" baseline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1800" kern="1200" baseline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1800" kern="1200" baseline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800" b="1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Electives can range from Internships to dabbaling in other major’s with taking begginner classes to become more diverse.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take them during the summer</a:t>
            </a:r>
          </a:p>
          <a:p>
            <a:r>
              <a:rPr lang="en-US" dirty="0" smtClean="0"/>
              <a:t>As a Sophomore</a:t>
            </a:r>
          </a:p>
          <a:p>
            <a:pPr lvl="1"/>
            <a:r>
              <a:rPr lang="en-US" dirty="0" smtClean="0"/>
              <a:t>Fall, Spring, Winter session.</a:t>
            </a:r>
          </a:p>
          <a:p>
            <a:r>
              <a:rPr lang="en-US" dirty="0" smtClean="0"/>
              <a:t>After Completing Foundation Studies</a:t>
            </a:r>
          </a:p>
          <a:p>
            <a:r>
              <a:rPr lang="en-US" dirty="0" smtClean="0"/>
              <a:t>Up to 6 Internship Credits can be counted</a:t>
            </a:r>
          </a:p>
          <a:p>
            <a:r>
              <a:rPr lang="en-US" dirty="0" smtClean="0"/>
              <a:t>Career Center works with RISD to help find internships best suited for you.</a:t>
            </a:r>
          </a:p>
          <a:p>
            <a:pPr lvl="1"/>
            <a:r>
              <a:rPr lang="en-US" dirty="0" smtClean="0"/>
              <a:t>Jobs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406</Words>
  <Application>Microsoft Office PowerPoint</Application>
  <PresentationFormat>On-screen Show (4:3)</PresentationFormat>
  <Paragraphs>93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Rhode Island School of Design</vt:lpstr>
      <vt:lpstr>Background of : Rhode Island School of Design</vt:lpstr>
      <vt:lpstr>Slide 3</vt:lpstr>
      <vt:lpstr>Admission to RISD</vt:lpstr>
      <vt:lpstr>Slide 5</vt:lpstr>
      <vt:lpstr>Degree Program For Interior Design</vt:lpstr>
      <vt:lpstr>Slide 7</vt:lpstr>
      <vt:lpstr>Required Coursework  and Elective Coursework (BFA)</vt:lpstr>
      <vt:lpstr>Internships</vt:lpstr>
      <vt:lpstr>Slide 10</vt:lpstr>
      <vt:lpstr>Bibliography</vt:lpstr>
    </vt:vector>
  </TitlesOfParts>
  <Company>CUSD 200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Rhode Island School of Design</dc:title>
  <dc:creator>MFisher</dc:creator>
  <cp:lastModifiedBy>Togami</cp:lastModifiedBy>
  <cp:revision>18</cp:revision>
  <dcterms:created xsi:type="dcterms:W3CDTF">2011-05-10T15:48:01Z</dcterms:created>
  <dcterms:modified xsi:type="dcterms:W3CDTF">2011-05-11T23:34:28Z</dcterms:modified>
</cp:coreProperties>
</file>